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63" r:id="rId6"/>
    <p:sldId id="257" r:id="rId7"/>
    <p:sldId id="259" r:id="rId8"/>
    <p:sldId id="264" r:id="rId9"/>
    <p:sldId id="268" r:id="rId10"/>
    <p:sldId id="260" r:id="rId11"/>
    <p:sldId id="261" r:id="rId12"/>
    <p:sldId id="25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694AE8-FCE9-4FD3-8F92-5D0144ECF414}" v="15" dt="2020-06-17T12:56:07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r Margrethe Tallaksen" userId="ce9f8747-bf79-4810-ac3b-aed6e2d56157" providerId="ADAL" clId="{9A694AE8-FCE9-4FD3-8F92-5D0144ECF414}"/>
    <pc:docChg chg="custSel addSld delSld modSld sldOrd">
      <pc:chgData name="Inger Margrethe Tallaksen" userId="ce9f8747-bf79-4810-ac3b-aed6e2d56157" providerId="ADAL" clId="{9A694AE8-FCE9-4FD3-8F92-5D0144ECF414}" dt="2020-06-18T08:21:26.398" v="3306" actId="47"/>
      <pc:docMkLst>
        <pc:docMk/>
      </pc:docMkLst>
      <pc:sldChg chg="modSp mod">
        <pc:chgData name="Inger Margrethe Tallaksen" userId="ce9f8747-bf79-4810-ac3b-aed6e2d56157" providerId="ADAL" clId="{9A694AE8-FCE9-4FD3-8F92-5D0144ECF414}" dt="2020-06-18T05:43:58.823" v="3179" actId="20577"/>
        <pc:sldMkLst>
          <pc:docMk/>
          <pc:sldMk cId="2365248180" sldId="256"/>
        </pc:sldMkLst>
        <pc:spChg chg="mod">
          <ac:chgData name="Inger Margrethe Tallaksen" userId="ce9f8747-bf79-4810-ac3b-aed6e2d56157" providerId="ADAL" clId="{9A694AE8-FCE9-4FD3-8F92-5D0144ECF414}" dt="2020-06-15T13:31:50.813" v="1415"/>
          <ac:spMkLst>
            <pc:docMk/>
            <pc:sldMk cId="2365248180" sldId="256"/>
            <ac:spMk id="2" creationId="{68EFB278-EB47-4029-8ACA-D027412E891E}"/>
          </ac:spMkLst>
        </pc:spChg>
        <pc:spChg chg="mod">
          <ac:chgData name="Inger Margrethe Tallaksen" userId="ce9f8747-bf79-4810-ac3b-aed6e2d56157" providerId="ADAL" clId="{9A694AE8-FCE9-4FD3-8F92-5D0144ECF414}" dt="2020-06-18T05:43:58.823" v="3179" actId="20577"/>
          <ac:spMkLst>
            <pc:docMk/>
            <pc:sldMk cId="2365248180" sldId="256"/>
            <ac:spMk id="3" creationId="{CCCB1754-FEF7-40ED-85F0-990EE93F6ED3}"/>
          </ac:spMkLst>
        </pc:spChg>
      </pc:sldChg>
      <pc:sldChg chg="modSp mod">
        <pc:chgData name="Inger Margrethe Tallaksen" userId="ce9f8747-bf79-4810-ac3b-aed6e2d56157" providerId="ADAL" clId="{9A694AE8-FCE9-4FD3-8F92-5D0144ECF414}" dt="2020-06-18T05:44:35.997" v="3180" actId="20577"/>
        <pc:sldMkLst>
          <pc:docMk/>
          <pc:sldMk cId="136630705" sldId="257"/>
        </pc:sldMkLst>
        <pc:spChg chg="mod">
          <ac:chgData name="Inger Margrethe Tallaksen" userId="ce9f8747-bf79-4810-ac3b-aed6e2d56157" providerId="ADAL" clId="{9A694AE8-FCE9-4FD3-8F92-5D0144ECF414}" dt="2020-06-15T14:15:52.254" v="1802" actId="20577"/>
          <ac:spMkLst>
            <pc:docMk/>
            <pc:sldMk cId="136630705" sldId="257"/>
            <ac:spMk id="2" creationId="{A5C1FD86-6E4B-4CB2-BE52-FB810B044A0F}"/>
          </ac:spMkLst>
        </pc:spChg>
        <pc:spChg chg="mod">
          <ac:chgData name="Inger Margrethe Tallaksen" userId="ce9f8747-bf79-4810-ac3b-aed6e2d56157" providerId="ADAL" clId="{9A694AE8-FCE9-4FD3-8F92-5D0144ECF414}" dt="2020-06-18T05:44:35.997" v="3180" actId="20577"/>
          <ac:spMkLst>
            <pc:docMk/>
            <pc:sldMk cId="136630705" sldId="257"/>
            <ac:spMk id="3" creationId="{DA8568F6-06DB-42A4-ACAD-ABFD3C9EF4B0}"/>
          </ac:spMkLst>
        </pc:spChg>
      </pc:sldChg>
      <pc:sldChg chg="modSp mod ord">
        <pc:chgData name="Inger Margrethe Tallaksen" userId="ce9f8747-bf79-4810-ac3b-aed6e2d56157" providerId="ADAL" clId="{9A694AE8-FCE9-4FD3-8F92-5D0144ECF414}" dt="2020-06-17T12:56:09.150" v="2898" actId="5793"/>
        <pc:sldMkLst>
          <pc:docMk/>
          <pc:sldMk cId="264082970" sldId="258"/>
        </pc:sldMkLst>
        <pc:spChg chg="mod">
          <ac:chgData name="Inger Margrethe Tallaksen" userId="ce9f8747-bf79-4810-ac3b-aed6e2d56157" providerId="ADAL" clId="{9A694AE8-FCE9-4FD3-8F92-5D0144ECF414}" dt="2020-06-15T13:31:50.813" v="1415"/>
          <ac:spMkLst>
            <pc:docMk/>
            <pc:sldMk cId="264082970" sldId="258"/>
            <ac:spMk id="2" creationId="{6A562EA4-91EA-4B04-A2D8-60AD555FA8FB}"/>
          </ac:spMkLst>
        </pc:spChg>
        <pc:spChg chg="mod">
          <ac:chgData name="Inger Margrethe Tallaksen" userId="ce9f8747-bf79-4810-ac3b-aed6e2d56157" providerId="ADAL" clId="{9A694AE8-FCE9-4FD3-8F92-5D0144ECF414}" dt="2020-06-17T12:56:09.150" v="2898" actId="5793"/>
          <ac:spMkLst>
            <pc:docMk/>
            <pc:sldMk cId="264082970" sldId="258"/>
            <ac:spMk id="3" creationId="{0B4EB041-841E-4C47-AF6E-297A12FB7C78}"/>
          </ac:spMkLst>
        </pc:spChg>
      </pc:sldChg>
      <pc:sldChg chg="modSp mod">
        <pc:chgData name="Inger Margrethe Tallaksen" userId="ce9f8747-bf79-4810-ac3b-aed6e2d56157" providerId="ADAL" clId="{9A694AE8-FCE9-4FD3-8F92-5D0144ECF414}" dt="2020-06-18T05:45:35.328" v="3204" actId="20577"/>
        <pc:sldMkLst>
          <pc:docMk/>
          <pc:sldMk cId="1728069819" sldId="259"/>
        </pc:sldMkLst>
        <pc:spChg chg="mod">
          <ac:chgData name="Inger Margrethe Tallaksen" userId="ce9f8747-bf79-4810-ac3b-aed6e2d56157" providerId="ADAL" clId="{9A694AE8-FCE9-4FD3-8F92-5D0144ECF414}" dt="2020-06-15T13:31:50.813" v="1415"/>
          <ac:spMkLst>
            <pc:docMk/>
            <pc:sldMk cId="1728069819" sldId="259"/>
            <ac:spMk id="2" creationId="{AF747834-7F58-4BB4-A45F-519C38F184E6}"/>
          </ac:spMkLst>
        </pc:spChg>
        <pc:spChg chg="mod">
          <ac:chgData name="Inger Margrethe Tallaksen" userId="ce9f8747-bf79-4810-ac3b-aed6e2d56157" providerId="ADAL" clId="{9A694AE8-FCE9-4FD3-8F92-5D0144ECF414}" dt="2020-06-18T05:45:35.328" v="3204" actId="20577"/>
          <ac:spMkLst>
            <pc:docMk/>
            <pc:sldMk cId="1728069819" sldId="259"/>
            <ac:spMk id="3" creationId="{890DA0A1-59B2-4C03-8EB2-32EF94404360}"/>
          </ac:spMkLst>
        </pc:spChg>
      </pc:sldChg>
      <pc:sldChg chg="modSp mod ord">
        <pc:chgData name="Inger Margrethe Tallaksen" userId="ce9f8747-bf79-4810-ac3b-aed6e2d56157" providerId="ADAL" clId="{9A694AE8-FCE9-4FD3-8F92-5D0144ECF414}" dt="2020-06-16T07:34:09.145" v="2566" actId="20577"/>
        <pc:sldMkLst>
          <pc:docMk/>
          <pc:sldMk cId="199300651" sldId="260"/>
        </pc:sldMkLst>
        <pc:spChg chg="mod">
          <ac:chgData name="Inger Margrethe Tallaksen" userId="ce9f8747-bf79-4810-ac3b-aed6e2d56157" providerId="ADAL" clId="{9A694AE8-FCE9-4FD3-8F92-5D0144ECF414}" dt="2020-06-15T14:14:56.349" v="1780" actId="20577"/>
          <ac:spMkLst>
            <pc:docMk/>
            <pc:sldMk cId="199300651" sldId="260"/>
            <ac:spMk id="2" creationId="{B1E1F508-2004-437B-801C-F903D7EE4027}"/>
          </ac:spMkLst>
        </pc:spChg>
        <pc:spChg chg="mod">
          <ac:chgData name="Inger Margrethe Tallaksen" userId="ce9f8747-bf79-4810-ac3b-aed6e2d56157" providerId="ADAL" clId="{9A694AE8-FCE9-4FD3-8F92-5D0144ECF414}" dt="2020-06-16T07:34:09.145" v="2566" actId="20577"/>
          <ac:spMkLst>
            <pc:docMk/>
            <pc:sldMk cId="199300651" sldId="260"/>
            <ac:spMk id="3" creationId="{A93B8FF0-F6B6-4745-B32C-12EB3C5AE795}"/>
          </ac:spMkLst>
        </pc:spChg>
      </pc:sldChg>
      <pc:sldChg chg="modSp mod ord">
        <pc:chgData name="Inger Margrethe Tallaksen" userId="ce9f8747-bf79-4810-ac3b-aed6e2d56157" providerId="ADAL" clId="{9A694AE8-FCE9-4FD3-8F92-5D0144ECF414}" dt="2020-06-18T05:46:09.877" v="3208" actId="5793"/>
        <pc:sldMkLst>
          <pc:docMk/>
          <pc:sldMk cId="1940658527" sldId="261"/>
        </pc:sldMkLst>
        <pc:spChg chg="mod">
          <ac:chgData name="Inger Margrethe Tallaksen" userId="ce9f8747-bf79-4810-ac3b-aed6e2d56157" providerId="ADAL" clId="{9A694AE8-FCE9-4FD3-8F92-5D0144ECF414}" dt="2020-06-15T13:31:50.813" v="1415"/>
          <ac:spMkLst>
            <pc:docMk/>
            <pc:sldMk cId="1940658527" sldId="261"/>
            <ac:spMk id="2" creationId="{2F4E947A-34E4-4307-A38A-61B96A53CE61}"/>
          </ac:spMkLst>
        </pc:spChg>
        <pc:spChg chg="mod">
          <ac:chgData name="Inger Margrethe Tallaksen" userId="ce9f8747-bf79-4810-ac3b-aed6e2d56157" providerId="ADAL" clId="{9A694AE8-FCE9-4FD3-8F92-5D0144ECF414}" dt="2020-06-18T05:46:09.877" v="3208" actId="5793"/>
          <ac:spMkLst>
            <pc:docMk/>
            <pc:sldMk cId="1940658527" sldId="261"/>
            <ac:spMk id="3" creationId="{F37EF952-0307-4DCE-B3BB-350E84FB2644}"/>
          </ac:spMkLst>
        </pc:spChg>
      </pc:sldChg>
      <pc:sldChg chg="addSp delSp modSp new del">
        <pc:chgData name="Inger Margrethe Tallaksen" userId="ce9f8747-bf79-4810-ac3b-aed6e2d56157" providerId="ADAL" clId="{9A694AE8-FCE9-4FD3-8F92-5D0144ECF414}" dt="2020-06-12T18:37:56.362" v="634" actId="47"/>
        <pc:sldMkLst>
          <pc:docMk/>
          <pc:sldMk cId="3925365421" sldId="262"/>
        </pc:sldMkLst>
        <pc:spChg chg="del">
          <ac:chgData name="Inger Margrethe Tallaksen" userId="ce9f8747-bf79-4810-ac3b-aed6e2d56157" providerId="ADAL" clId="{9A694AE8-FCE9-4FD3-8F92-5D0144ECF414}" dt="2020-06-08T13:22:39.768" v="43"/>
          <ac:spMkLst>
            <pc:docMk/>
            <pc:sldMk cId="3925365421" sldId="262"/>
            <ac:spMk id="2" creationId="{3ECAA2A7-27A9-402A-A862-7E53C0330C8E}"/>
          </ac:spMkLst>
        </pc:spChg>
        <pc:spChg chg="add mod">
          <ac:chgData name="Inger Margrethe Tallaksen" userId="ce9f8747-bf79-4810-ac3b-aed6e2d56157" providerId="ADAL" clId="{9A694AE8-FCE9-4FD3-8F92-5D0144ECF414}" dt="2020-06-08T13:22:39.768" v="43"/>
          <ac:spMkLst>
            <pc:docMk/>
            <pc:sldMk cId="3925365421" sldId="262"/>
            <ac:spMk id="3" creationId="{3080C687-C2CE-4778-BF09-2FAC19931456}"/>
          </ac:spMkLst>
        </pc:spChg>
        <pc:picChg chg="add">
          <ac:chgData name="Inger Margrethe Tallaksen" userId="ce9f8747-bf79-4810-ac3b-aed6e2d56157" providerId="ADAL" clId="{9A694AE8-FCE9-4FD3-8F92-5D0144ECF414}" dt="2020-06-08T16:51:32.434" v="44"/>
          <ac:picMkLst>
            <pc:docMk/>
            <pc:sldMk cId="3925365421" sldId="262"/>
            <ac:picMk id="2" creationId="{6C0ABFC3-04E3-42B9-B682-67B45A7C1640}"/>
          </ac:picMkLst>
        </pc:picChg>
      </pc:sldChg>
      <pc:sldChg chg="addSp new del">
        <pc:chgData name="Inger Margrethe Tallaksen" userId="ce9f8747-bf79-4810-ac3b-aed6e2d56157" providerId="ADAL" clId="{9A694AE8-FCE9-4FD3-8F92-5D0144ECF414}" dt="2020-06-10T07:53:41.940" v="160" actId="47"/>
        <pc:sldMkLst>
          <pc:docMk/>
          <pc:sldMk cId="241859115" sldId="263"/>
        </pc:sldMkLst>
        <pc:picChg chg="add">
          <ac:chgData name="Inger Margrethe Tallaksen" userId="ce9f8747-bf79-4810-ac3b-aed6e2d56157" providerId="ADAL" clId="{9A694AE8-FCE9-4FD3-8F92-5D0144ECF414}" dt="2020-06-08T16:51:49.949" v="46"/>
          <ac:picMkLst>
            <pc:docMk/>
            <pc:sldMk cId="241859115" sldId="263"/>
            <ac:picMk id="1026" creationId="{66495D02-18EF-4508-8A69-9B780357670B}"/>
          </ac:picMkLst>
        </pc:picChg>
      </pc:sldChg>
      <pc:sldChg chg="modSp new mod">
        <pc:chgData name="Inger Margrethe Tallaksen" userId="ce9f8747-bf79-4810-ac3b-aed6e2d56157" providerId="ADAL" clId="{9A694AE8-FCE9-4FD3-8F92-5D0144ECF414}" dt="2020-06-17T20:06:36.122" v="3029" actId="5793"/>
        <pc:sldMkLst>
          <pc:docMk/>
          <pc:sldMk cId="4020541028" sldId="263"/>
        </pc:sldMkLst>
        <pc:spChg chg="mod">
          <ac:chgData name="Inger Margrethe Tallaksen" userId="ce9f8747-bf79-4810-ac3b-aed6e2d56157" providerId="ADAL" clId="{9A694AE8-FCE9-4FD3-8F92-5D0144ECF414}" dt="2020-06-15T13:31:50.813" v="1415"/>
          <ac:spMkLst>
            <pc:docMk/>
            <pc:sldMk cId="4020541028" sldId="263"/>
            <ac:spMk id="2" creationId="{1A65B7B4-3A5E-4C8A-A9DE-57AAA21FC4FA}"/>
          </ac:spMkLst>
        </pc:spChg>
        <pc:spChg chg="mod">
          <ac:chgData name="Inger Margrethe Tallaksen" userId="ce9f8747-bf79-4810-ac3b-aed6e2d56157" providerId="ADAL" clId="{9A694AE8-FCE9-4FD3-8F92-5D0144ECF414}" dt="2020-06-17T20:06:36.122" v="3029" actId="5793"/>
          <ac:spMkLst>
            <pc:docMk/>
            <pc:sldMk cId="4020541028" sldId="263"/>
            <ac:spMk id="3" creationId="{276940B8-02B7-4A7B-9AC8-F9E6D5F2D243}"/>
          </ac:spMkLst>
        </pc:spChg>
      </pc:sldChg>
      <pc:sldChg chg="addSp modSp new mod">
        <pc:chgData name="Inger Margrethe Tallaksen" userId="ce9f8747-bf79-4810-ac3b-aed6e2d56157" providerId="ADAL" clId="{9A694AE8-FCE9-4FD3-8F92-5D0144ECF414}" dt="2020-06-12T18:38:30.890" v="638" actId="962"/>
        <pc:sldMkLst>
          <pc:docMk/>
          <pc:sldMk cId="1038917910" sldId="264"/>
        </pc:sldMkLst>
        <pc:picChg chg="add mod">
          <ac:chgData name="Inger Margrethe Tallaksen" userId="ce9f8747-bf79-4810-ac3b-aed6e2d56157" providerId="ADAL" clId="{9A694AE8-FCE9-4FD3-8F92-5D0144ECF414}" dt="2020-06-12T18:38:30.890" v="638" actId="962"/>
          <ac:picMkLst>
            <pc:docMk/>
            <pc:sldMk cId="1038917910" sldId="264"/>
            <ac:picMk id="3" creationId="{4AF5B1CB-E8E4-4D8B-9092-3207134E4A93}"/>
          </ac:picMkLst>
        </pc:picChg>
      </pc:sldChg>
      <pc:sldChg chg="addSp delSp new del">
        <pc:chgData name="Inger Margrethe Tallaksen" userId="ce9f8747-bf79-4810-ac3b-aed6e2d56157" providerId="ADAL" clId="{9A694AE8-FCE9-4FD3-8F92-5D0144ECF414}" dt="2020-06-10T07:36:49.386" v="51" actId="47"/>
        <pc:sldMkLst>
          <pc:docMk/>
          <pc:sldMk cId="1222427005" sldId="264"/>
        </pc:sldMkLst>
        <pc:picChg chg="add del">
          <ac:chgData name="Inger Margrethe Tallaksen" userId="ce9f8747-bf79-4810-ac3b-aed6e2d56157" providerId="ADAL" clId="{9A694AE8-FCE9-4FD3-8F92-5D0144ECF414}" dt="2020-06-08T16:52:08.437" v="49"/>
          <ac:picMkLst>
            <pc:docMk/>
            <pc:sldMk cId="1222427005" sldId="264"/>
            <ac:picMk id="3" creationId="{EB874241-9048-4593-A32B-A7A7D4765C0D}"/>
          </ac:picMkLst>
        </pc:picChg>
        <pc:picChg chg="add">
          <ac:chgData name="Inger Margrethe Tallaksen" userId="ce9f8747-bf79-4810-ac3b-aed6e2d56157" providerId="ADAL" clId="{9A694AE8-FCE9-4FD3-8F92-5D0144ECF414}" dt="2020-06-08T16:52:16.567" v="50"/>
          <ac:picMkLst>
            <pc:docMk/>
            <pc:sldMk cId="1222427005" sldId="264"/>
            <ac:picMk id="2050" creationId="{589B8E7B-1D54-41F9-B16B-A493CC1DE129}"/>
          </ac:picMkLst>
        </pc:picChg>
      </pc:sldChg>
      <pc:sldChg chg="addSp delSp modSp new del mod setBg modAnim setClrOvrMap">
        <pc:chgData name="Inger Margrethe Tallaksen" userId="ce9f8747-bf79-4810-ac3b-aed6e2d56157" providerId="ADAL" clId="{9A694AE8-FCE9-4FD3-8F92-5D0144ECF414}" dt="2020-06-18T08:21:23.935" v="3305" actId="47"/>
        <pc:sldMkLst>
          <pc:docMk/>
          <pc:sldMk cId="1978811363" sldId="265"/>
        </pc:sldMkLst>
        <pc:spChg chg="add">
          <ac:chgData name="Inger Margrethe Tallaksen" userId="ce9f8747-bf79-4810-ac3b-aed6e2d56157" providerId="ADAL" clId="{9A694AE8-FCE9-4FD3-8F92-5D0144ECF414}" dt="2020-06-15T14:22:04.699" v="1839" actId="26606"/>
          <ac:spMkLst>
            <pc:docMk/>
            <pc:sldMk cId="1978811363" sldId="265"/>
            <ac:spMk id="9" creationId="{03E8462A-FEBA-4848-81CC-3F8DA3E477BE}"/>
          </ac:spMkLst>
        </pc:spChg>
        <pc:spChg chg="add">
          <ac:chgData name="Inger Margrethe Tallaksen" userId="ce9f8747-bf79-4810-ac3b-aed6e2d56157" providerId="ADAL" clId="{9A694AE8-FCE9-4FD3-8F92-5D0144ECF414}" dt="2020-06-15T14:22:04.699" v="1839" actId="26606"/>
          <ac:spMkLst>
            <pc:docMk/>
            <pc:sldMk cId="1978811363" sldId="265"/>
            <ac:spMk id="22" creationId="{7941F9B1-B01B-4A84-89D9-B169AEB4E456}"/>
          </ac:spMkLst>
        </pc:spChg>
        <pc:grpChg chg="add">
          <ac:chgData name="Inger Margrethe Tallaksen" userId="ce9f8747-bf79-4810-ac3b-aed6e2d56157" providerId="ADAL" clId="{9A694AE8-FCE9-4FD3-8F92-5D0144ECF414}" dt="2020-06-15T14:22:04.699" v="1839" actId="26606"/>
          <ac:grpSpMkLst>
            <pc:docMk/>
            <pc:sldMk cId="1978811363" sldId="265"/>
            <ac:grpSpMk id="11" creationId="{2109F83F-40FE-4DB3-84CC-09FB3340D06D}"/>
          </ac:grpSpMkLst>
        </pc:grpChg>
        <pc:picChg chg="add del mod">
          <ac:chgData name="Inger Margrethe Tallaksen" userId="ce9f8747-bf79-4810-ac3b-aed6e2d56157" providerId="ADAL" clId="{9A694AE8-FCE9-4FD3-8F92-5D0144ECF414}" dt="2020-06-12T18:58:48.494" v="641" actId="931"/>
          <ac:picMkLst>
            <pc:docMk/>
            <pc:sldMk cId="1978811363" sldId="265"/>
            <ac:picMk id="3" creationId="{EC6105FD-95B0-40F9-8DD8-B57FBD7849A2}"/>
          </ac:picMkLst>
        </pc:picChg>
        <pc:picChg chg="add mod">
          <ac:chgData name="Inger Margrethe Tallaksen" userId="ce9f8747-bf79-4810-ac3b-aed6e2d56157" providerId="ADAL" clId="{9A694AE8-FCE9-4FD3-8F92-5D0144ECF414}" dt="2020-06-15T14:22:04.699" v="1839" actId="26606"/>
          <ac:picMkLst>
            <pc:docMk/>
            <pc:sldMk cId="1978811363" sldId="265"/>
            <ac:picMk id="4" creationId="{B14EC1B2-74B4-488B-88DF-75717A538FA2}"/>
          </ac:picMkLst>
        </pc:picChg>
      </pc:sldChg>
      <pc:sldChg chg="modSp new del mod">
        <pc:chgData name="Inger Margrethe Tallaksen" userId="ce9f8747-bf79-4810-ac3b-aed6e2d56157" providerId="ADAL" clId="{9A694AE8-FCE9-4FD3-8F92-5D0144ECF414}" dt="2020-06-18T08:21:26.398" v="3306" actId="47"/>
        <pc:sldMkLst>
          <pc:docMk/>
          <pc:sldMk cId="2158411307" sldId="266"/>
        </pc:sldMkLst>
        <pc:spChg chg="mod">
          <ac:chgData name="Inger Margrethe Tallaksen" userId="ce9f8747-bf79-4810-ac3b-aed6e2d56157" providerId="ADAL" clId="{9A694AE8-FCE9-4FD3-8F92-5D0144ECF414}" dt="2020-06-15T13:31:50.813" v="1415"/>
          <ac:spMkLst>
            <pc:docMk/>
            <pc:sldMk cId="2158411307" sldId="266"/>
            <ac:spMk id="2" creationId="{94FE2693-A6A8-4991-94AA-4C13393D26FB}"/>
          </ac:spMkLst>
        </pc:spChg>
        <pc:spChg chg="mod">
          <ac:chgData name="Inger Margrethe Tallaksen" userId="ce9f8747-bf79-4810-ac3b-aed6e2d56157" providerId="ADAL" clId="{9A694AE8-FCE9-4FD3-8F92-5D0144ECF414}" dt="2020-06-17T12:56:49.341" v="2923" actId="20577"/>
          <ac:spMkLst>
            <pc:docMk/>
            <pc:sldMk cId="2158411307" sldId="266"/>
            <ac:spMk id="3" creationId="{F9B1F6F8-2D22-48C1-8AB0-5A7BEB6E260B}"/>
          </ac:spMkLst>
        </pc:spChg>
      </pc:sldChg>
      <pc:sldChg chg="modSp new mod ord">
        <pc:chgData name="Inger Margrethe Tallaksen" userId="ce9f8747-bf79-4810-ac3b-aed6e2d56157" providerId="ADAL" clId="{9A694AE8-FCE9-4FD3-8F92-5D0144ECF414}" dt="2020-06-17T20:09:57.350" v="3150"/>
        <pc:sldMkLst>
          <pc:docMk/>
          <pc:sldMk cId="411554243" sldId="267"/>
        </pc:sldMkLst>
        <pc:spChg chg="mod">
          <ac:chgData name="Inger Margrethe Tallaksen" userId="ce9f8747-bf79-4810-ac3b-aed6e2d56157" providerId="ADAL" clId="{9A694AE8-FCE9-4FD3-8F92-5D0144ECF414}" dt="2020-06-16T07:19:50.731" v="2017" actId="20577"/>
          <ac:spMkLst>
            <pc:docMk/>
            <pc:sldMk cId="411554243" sldId="267"/>
            <ac:spMk id="2" creationId="{00B9635C-7397-4A17-867E-6508EF1F4CB4}"/>
          </ac:spMkLst>
        </pc:spChg>
        <pc:spChg chg="mod">
          <ac:chgData name="Inger Margrethe Tallaksen" userId="ce9f8747-bf79-4810-ac3b-aed6e2d56157" providerId="ADAL" clId="{9A694AE8-FCE9-4FD3-8F92-5D0144ECF414}" dt="2020-06-16T07:27:45.991" v="2541" actId="20577"/>
          <ac:spMkLst>
            <pc:docMk/>
            <pc:sldMk cId="411554243" sldId="267"/>
            <ac:spMk id="3" creationId="{3928B08D-D005-4F28-AAF0-FC20F82B6633}"/>
          </ac:spMkLst>
        </pc:spChg>
      </pc:sldChg>
      <pc:sldChg chg="new del">
        <pc:chgData name="Inger Margrethe Tallaksen" userId="ce9f8747-bf79-4810-ac3b-aed6e2d56157" providerId="ADAL" clId="{9A694AE8-FCE9-4FD3-8F92-5D0144ECF414}" dt="2020-06-15T14:18:35.360" v="1838" actId="47"/>
        <pc:sldMkLst>
          <pc:docMk/>
          <pc:sldMk cId="4113564636" sldId="267"/>
        </pc:sldMkLst>
      </pc:sldChg>
      <pc:sldChg chg="modSp new mod ord">
        <pc:chgData name="Inger Margrethe Tallaksen" userId="ce9f8747-bf79-4810-ac3b-aed6e2d56157" providerId="ADAL" clId="{9A694AE8-FCE9-4FD3-8F92-5D0144ECF414}" dt="2020-06-18T06:05:45.155" v="3304" actId="27636"/>
        <pc:sldMkLst>
          <pc:docMk/>
          <pc:sldMk cId="1023700264" sldId="268"/>
        </pc:sldMkLst>
        <pc:spChg chg="mod">
          <ac:chgData name="Inger Margrethe Tallaksen" userId="ce9f8747-bf79-4810-ac3b-aed6e2d56157" providerId="ADAL" clId="{9A694AE8-FCE9-4FD3-8F92-5D0144ECF414}" dt="2020-06-17T12:51:01.938" v="2713" actId="20577"/>
          <ac:spMkLst>
            <pc:docMk/>
            <pc:sldMk cId="1023700264" sldId="268"/>
            <ac:spMk id="2" creationId="{197AA36B-882B-44A1-A9CF-D7668D20AD33}"/>
          </ac:spMkLst>
        </pc:spChg>
        <pc:spChg chg="mod">
          <ac:chgData name="Inger Margrethe Tallaksen" userId="ce9f8747-bf79-4810-ac3b-aed6e2d56157" providerId="ADAL" clId="{9A694AE8-FCE9-4FD3-8F92-5D0144ECF414}" dt="2020-06-18T06:05:45.155" v="3304" actId="27636"/>
          <ac:spMkLst>
            <pc:docMk/>
            <pc:sldMk cId="1023700264" sldId="268"/>
            <ac:spMk id="3" creationId="{3A1E16F1-DFDF-4FF8-8AC0-DDE2842B47EB}"/>
          </ac:spMkLst>
        </pc:spChg>
      </pc:sldChg>
      <pc:sldChg chg="new del">
        <pc:chgData name="Inger Margrethe Tallaksen" userId="ce9f8747-bf79-4810-ac3b-aed6e2d56157" providerId="ADAL" clId="{9A694AE8-FCE9-4FD3-8F92-5D0144ECF414}" dt="2020-06-17T12:51:06.089" v="2714" actId="47"/>
        <pc:sldMkLst>
          <pc:docMk/>
          <pc:sldMk cId="1804743070" sldId="269"/>
        </pc:sldMkLst>
      </pc:sldChg>
      <pc:sldChg chg="new del">
        <pc:chgData name="Inger Margrethe Tallaksen" userId="ce9f8747-bf79-4810-ac3b-aed6e2d56157" providerId="ADAL" clId="{9A694AE8-FCE9-4FD3-8F92-5D0144ECF414}" dt="2020-06-17T12:50:39.919" v="2684" actId="47"/>
        <pc:sldMkLst>
          <pc:docMk/>
          <pc:sldMk cId="1319948940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9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7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75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8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1452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36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34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3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2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0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6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1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3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2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EFB278-EB47-4029-8ACA-D027412E89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Muntlig bibelfortelling i lærerutdanningen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CCB1754-FEF7-40ED-85F0-990EE93F6E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Inger Margrethe Tallaksen</a:t>
            </a:r>
          </a:p>
          <a:p>
            <a:r>
              <a:rPr lang="nb-NO" dirty="0"/>
              <a:t>Førstelektor, UiA</a:t>
            </a:r>
          </a:p>
          <a:p>
            <a:r>
              <a:rPr lang="nb-NO" dirty="0"/>
              <a:t>inger.m.tallaksen@uia.no</a:t>
            </a:r>
          </a:p>
        </p:txBody>
      </p:sp>
    </p:spTree>
    <p:extLst>
      <p:ext uri="{BB962C8B-B14F-4D97-AF65-F5344CB8AC3E}">
        <p14:creationId xmlns:p14="http://schemas.microsoft.com/office/powerpoint/2010/main" val="236524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B9635C-7397-4A17-867E-6508EF1F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 VIDERE LESING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28B08D-D005-4F28-AAF0-FC20F82B6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Samset, Helga (2010): Bibelfortellerboka. Kino i hodet til barn og unge. </a:t>
            </a:r>
          </a:p>
          <a:p>
            <a:pPr marL="0" indent="0">
              <a:buNone/>
            </a:pPr>
            <a:r>
              <a:rPr lang="nb-NO" dirty="0"/>
              <a:t>      Oslo: Verbum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Karsrud, Fridunn Tørå (2010): Muntlig fortelling i norskfaget. En vei til tekst- og tolkningskompetanse. Oslo: Cappelen Damm</a:t>
            </a:r>
          </a:p>
          <a:p>
            <a:endParaRPr lang="nb-NO" dirty="0"/>
          </a:p>
          <a:p>
            <a:r>
              <a:rPr lang="nb-NO" dirty="0"/>
              <a:t>Breilid, Halldis og Tove Nicolaisen (2011): I begynnelsen var fortellingen. </a:t>
            </a:r>
          </a:p>
          <a:p>
            <a:pPr marL="0" indent="0">
              <a:buNone/>
            </a:pPr>
            <a:r>
              <a:rPr lang="nb-NO" dirty="0"/>
              <a:t>      Oslo: Universitetsforlaget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55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65B7B4-3A5E-4C8A-A9DE-57AAA21F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Refleksjon rundt ny læreplan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6940B8-02B7-4A7B-9AC8-F9E6D5F2D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Kanon-tenkning er ute, stor frihet, stort behov for læreres fagkompetanse</a:t>
            </a:r>
          </a:p>
          <a:p>
            <a:r>
              <a:rPr lang="nb-NO" dirty="0"/>
              <a:t>Kristendom skal vektes med omkring 50%, men nevnes bare i 11 generelle kompetansenivå – av totalt 41 - verken Bibelen eller Jesus eller noen kristne retninger nevnes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Etikk/filosofi har 18-20 kompetansemål – skal ikke vektes mer enn </a:t>
            </a:r>
            <a:r>
              <a:rPr lang="nb-NO" dirty="0" err="1"/>
              <a:t>ca</a:t>
            </a:r>
            <a:r>
              <a:rPr lang="nb-NO" dirty="0"/>
              <a:t> 20% </a:t>
            </a:r>
          </a:p>
          <a:p>
            <a:r>
              <a:rPr lang="nb-NO" dirty="0"/>
              <a:t>Etiske temaer spesifiseres i større grad enn religionsdelen</a:t>
            </a:r>
          </a:p>
        </p:txBody>
      </p:sp>
    </p:spTree>
    <p:extLst>
      <p:ext uri="{BB962C8B-B14F-4D97-AF65-F5344CB8AC3E}">
        <p14:creationId xmlns:p14="http://schemas.microsoft.com/office/powerpoint/2010/main" val="402054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C1FD86-6E4B-4CB2-BE52-FB810B04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må studentene lære? HVORDAN skal de lære det og hvordan skal de lære det bort?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8568F6-06DB-42A4-ACAD-ABFD3C9EF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Hva er «sentrale fortellinger og trosforestillinger i kristen tradisjon»? </a:t>
            </a:r>
          </a:p>
          <a:p>
            <a:r>
              <a:rPr lang="nb-NO" dirty="0"/>
              <a:t>Hva er sentralt i Bibelen?</a:t>
            </a:r>
          </a:p>
          <a:p>
            <a:endParaRPr lang="nb-NO" dirty="0"/>
          </a:p>
          <a:p>
            <a:r>
              <a:rPr lang="nb-NO" dirty="0"/>
              <a:t>Hvor i Bibelen finner vi de enkelte fortellingene? Hvilke hører hjemme i GT og hvilke i NT?  </a:t>
            </a:r>
          </a:p>
          <a:p>
            <a:r>
              <a:rPr lang="nb-NO" dirty="0"/>
              <a:t>Innhold i enkeltfortellinger, bibelens geografi og historie – viktig for å lage «kino i hodet» (Helga Samset)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r>
              <a:rPr lang="nb-NO" dirty="0"/>
              <a:t>Fortellingens ulike dimensjoner (Breilid og Nicolaisen)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Hvordan forholder vi oss når nesten like fortellinger opptrer i ulike religioner?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63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47834-7F58-4BB4-A45F-519C38F1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 fortelling, eks. Johs. 8.1-11 </a:t>
            </a:r>
            <a:br>
              <a:rPr lang="nb-NO" dirty="0"/>
            </a:br>
            <a:r>
              <a:rPr lang="nb-NO" sz="2000" dirty="0"/>
              <a:t>(Inspirert av Fridunn Tørå Karsrud, UiA)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0DA0A1-59B2-4C03-8EB2-32EF9440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Motivasjon for arbeidet</a:t>
            </a:r>
          </a:p>
          <a:p>
            <a:r>
              <a:rPr lang="nb-NO" dirty="0"/>
              <a:t>Les gjennom fortellingen to ganger, legg bort teksten</a:t>
            </a:r>
          </a:p>
          <a:p>
            <a:r>
              <a:rPr lang="nb-NO" dirty="0"/>
              <a:t>Skriv ned handlingsgangen i 7-8 punkter</a:t>
            </a:r>
          </a:p>
          <a:p>
            <a:r>
              <a:rPr lang="nb-NO" dirty="0"/>
              <a:t>Skriv ned ca. 5 viktige substantiv i fortellingen</a:t>
            </a:r>
          </a:p>
          <a:p>
            <a:r>
              <a:rPr lang="nb-NO" dirty="0"/>
              <a:t>Skriv ned ca. 5 viktige verb i fortellingen</a:t>
            </a:r>
          </a:p>
          <a:p>
            <a:r>
              <a:rPr lang="nb-NO" dirty="0"/>
              <a:t>Skriv ned ca. 5 ord som beskriver følelser</a:t>
            </a:r>
          </a:p>
          <a:p>
            <a:r>
              <a:rPr lang="nb-NO" dirty="0"/>
              <a:t>Tegn fortellingen i kronologisk rekkefølge</a:t>
            </a:r>
          </a:p>
        </p:txBody>
      </p:sp>
    </p:spTree>
    <p:extLst>
      <p:ext uri="{BB962C8B-B14F-4D97-AF65-F5344CB8AC3E}">
        <p14:creationId xmlns:p14="http://schemas.microsoft.com/office/powerpoint/2010/main" val="172806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4AF5B1CB-E8E4-4D8B-9092-3207134E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87" y="0"/>
            <a:ext cx="8073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1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7AA36B-882B-44A1-A9CF-D7668D20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 fortelling, forts.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1E16F1-DFDF-4FF8-8AC0-DDE2842B4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Fortell fortellingen for deg selv på 2 minutter, på 1 minutt – finn kjernen</a:t>
            </a:r>
          </a:p>
          <a:p>
            <a:r>
              <a:rPr lang="nb-NO" dirty="0"/>
              <a:t>Les teksten for siste gang for å se om du har glemt noe vesentlig</a:t>
            </a:r>
          </a:p>
          <a:p>
            <a:endParaRPr lang="nb-NO" dirty="0"/>
          </a:p>
          <a:p>
            <a:r>
              <a:rPr lang="nb-NO" dirty="0"/>
              <a:t>Tenk på farger, lukter, lyder, stemninger, dialoger, ulike stemmer, klesdrakt, plassering, ansikt..</a:t>
            </a:r>
          </a:p>
          <a:p>
            <a:r>
              <a:rPr lang="nb-NO" dirty="0"/>
              <a:t>Trenger jeg kunnskap om noe for å gi riktige bilder? Hvordan så templet ut for eksempel?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Fortell fortellingen høyt for deg selv til du får flyten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370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E1F508-2004-437B-801C-F903D7EE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ØVE, ØVE – alle kan fortelle!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3B8FF0-F6B6-4745-B32C-12EB3C5AE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Fortell for deg selv</a:t>
            </a:r>
          </a:p>
          <a:p>
            <a:r>
              <a:rPr lang="nb-NO" dirty="0"/>
              <a:t>Fortell for en annen</a:t>
            </a:r>
          </a:p>
          <a:p>
            <a:r>
              <a:rPr lang="nb-NO" dirty="0"/>
              <a:t>Fortell for en liten gruppe</a:t>
            </a:r>
          </a:p>
          <a:p>
            <a:r>
              <a:rPr lang="nb-NO" dirty="0"/>
              <a:t>Fortell for en klasse</a:t>
            </a:r>
          </a:p>
          <a:p>
            <a:r>
              <a:rPr lang="nb-NO" dirty="0"/>
              <a:t>Etterarbeid?</a:t>
            </a:r>
          </a:p>
          <a:p>
            <a:endParaRPr lang="nb-NO" dirty="0"/>
          </a:p>
          <a:p>
            <a:r>
              <a:rPr lang="nb-NO" dirty="0"/>
              <a:t>Hva sier studentene etter å ha hatt fortellerkurs og så fortalt i en klasse?</a:t>
            </a:r>
          </a:p>
          <a:p>
            <a:pPr>
              <a:buFont typeface="+mj-lt"/>
              <a:buAutoNum type="arabicPeriod"/>
            </a:pPr>
            <a:r>
              <a:rPr lang="nb-NO" dirty="0"/>
              <a:t>Jeg hadde ikke gjort det hvis ikke du tvang meg</a:t>
            </a:r>
          </a:p>
          <a:p>
            <a:pPr>
              <a:buFont typeface="+mj-lt"/>
              <a:buAutoNum type="arabicPeriod"/>
            </a:pPr>
            <a:r>
              <a:rPr lang="nb-NO" dirty="0"/>
              <a:t>Jeg grudde meg veldig</a:t>
            </a:r>
          </a:p>
          <a:p>
            <a:pPr>
              <a:buFont typeface="+mj-lt"/>
              <a:buAutoNum type="arabicPeriod"/>
            </a:pPr>
            <a:r>
              <a:rPr lang="nb-NO" dirty="0"/>
              <a:t>Det gikk veldig bra, elevene var virkelig interesserte</a:t>
            </a:r>
          </a:p>
          <a:p>
            <a:pPr>
              <a:buFont typeface="+mj-lt"/>
              <a:buAutoNum type="arabicPeriod"/>
            </a:pPr>
            <a:r>
              <a:rPr lang="nb-NO" dirty="0"/>
              <a:t>Jeg kommer til å gjøre det igjen</a:t>
            </a:r>
          </a:p>
        </p:txBody>
      </p:sp>
    </p:spTree>
    <p:extLst>
      <p:ext uri="{BB962C8B-B14F-4D97-AF65-F5344CB8AC3E}">
        <p14:creationId xmlns:p14="http://schemas.microsoft.com/office/powerpoint/2010/main" val="19930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4E947A-34E4-4307-A38A-61B96A53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 ulike perspektiver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7EF952-0307-4DCE-B3BB-350E84FB2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Fortell i tredje person, merk forskjell på synlig og usynlig forteller</a:t>
            </a:r>
          </a:p>
          <a:p>
            <a:endParaRPr lang="nb-NO" dirty="0"/>
          </a:p>
          <a:p>
            <a:r>
              <a:rPr lang="nb-NO" dirty="0"/>
              <a:t>Fortell i første person, noen fordeler med dette, men vær varsom. </a:t>
            </a:r>
          </a:p>
          <a:p>
            <a:pPr marL="0" indent="0">
              <a:buNone/>
            </a:pPr>
            <a:r>
              <a:rPr lang="nb-NO" dirty="0"/>
              <a:t>    «Jeg» kan være kvinnen som ble grepet i ekteskapsbrudd, en av de </a:t>
            </a:r>
          </a:p>
          <a:p>
            <a:pPr marL="0" indent="0">
              <a:buNone/>
            </a:pPr>
            <a:r>
              <a:rPr lang="nb-NO" dirty="0"/>
              <a:t>     skriftlærde, en i massen… </a:t>
            </a:r>
          </a:p>
        </p:txBody>
      </p:sp>
    </p:spTree>
    <p:extLst>
      <p:ext uri="{BB962C8B-B14F-4D97-AF65-F5344CB8AC3E}">
        <p14:creationId xmlns:p14="http://schemas.microsoft.com/office/powerpoint/2010/main" val="194065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562EA4-91EA-4B04-A2D8-60AD555F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Lærebøker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4EB041-841E-4C47-AF6E-297A12FB7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Viktig med gode lærebøker!</a:t>
            </a:r>
          </a:p>
          <a:p>
            <a:r>
              <a:rPr lang="nb-NO" dirty="0"/>
              <a:t>Lærebøker brukes svært mye i KRLE, mest i religionsdelen, mest når lærere er usikre, mye i egen tro (Tallaksen/Hodne i NPT 2014/5)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Læreres begrunnelse for valg av bibelfortellinger i undervisningen (Ida Aakre, BA-oppgave UiA 2019)</a:t>
            </a:r>
          </a:p>
        </p:txBody>
      </p:sp>
    </p:spTree>
    <p:extLst>
      <p:ext uri="{BB962C8B-B14F-4D97-AF65-F5344CB8AC3E}">
        <p14:creationId xmlns:p14="http://schemas.microsoft.com/office/powerpoint/2010/main" val="26408297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C8866D03E34B48841686518579C82E" ma:contentTypeVersion="10" ma:contentTypeDescription="Create a new document." ma:contentTypeScope="" ma:versionID="255dcf15b27aea236149536992ee294b">
  <xsd:schema xmlns:xsd="http://www.w3.org/2001/XMLSchema" xmlns:xs="http://www.w3.org/2001/XMLSchema" xmlns:p="http://schemas.microsoft.com/office/2006/metadata/properties" xmlns:ns3="d6825be3-6367-44d3-85f5-b39c113bb9e2" xmlns:ns4="fc4421ab-83fb-4986-8788-82ed978005be" targetNamespace="http://schemas.microsoft.com/office/2006/metadata/properties" ma:root="true" ma:fieldsID="fd21667c42824455144d110f971f8b93" ns3:_="" ns4:_="">
    <xsd:import namespace="d6825be3-6367-44d3-85f5-b39c113bb9e2"/>
    <xsd:import namespace="fc4421ab-83fb-4986-8788-82ed978005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825be3-6367-44d3-85f5-b39c113bb9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421ab-83fb-4986-8788-82ed97800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E67B8B-1EC9-4F92-A563-8917300E1CF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F82746-2CF6-4565-AFDC-06545945A3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D90E77-C0A3-4AFB-B814-A9E91BE70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825be3-6367-44d3-85f5-b39c113bb9e2"/>
    <ds:schemaRef ds:uri="fc4421ab-83fb-4986-8788-82ed97800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</TotalTime>
  <Words>574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Fasett</vt:lpstr>
      <vt:lpstr>Muntlig bibelfortelling i lærerutdanningen</vt:lpstr>
      <vt:lpstr>Refleksjon rundt ny læreplan</vt:lpstr>
      <vt:lpstr>HVA må studentene lære? HVORDAN skal de lære det og hvordan skal de lære det bort?</vt:lpstr>
      <vt:lpstr>Forberede fortelling, eks. Johs. 8.1-11  (Inspirert av Fridunn Tørå Karsrud, UiA)</vt:lpstr>
      <vt:lpstr>PowerPoint-presentasjon</vt:lpstr>
      <vt:lpstr>Forberede fortelling, forts.</vt:lpstr>
      <vt:lpstr>ØVE, ØVE – alle kan fortelle!</vt:lpstr>
      <vt:lpstr>Bruk ulike perspektiver</vt:lpstr>
      <vt:lpstr>Lærebøker</vt:lpstr>
      <vt:lpstr>TIL VIDERE LESING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Muntlig bibelfortelling i lærerutdanningen</dc:title>
  <dc:creator>Inger Margrethe Tallaksen</dc:creator>
  <cp:lastModifiedBy>Inger Margrethe Tallaksen</cp:lastModifiedBy>
  <cp:revision>3</cp:revision>
  <dcterms:created xsi:type="dcterms:W3CDTF">2020-06-08T08:45:23Z</dcterms:created>
  <dcterms:modified xsi:type="dcterms:W3CDTF">2020-06-18T08:21:31Z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684840-629b-41cd-9b8c-5e9eea511f17_Enabled">
    <vt:lpwstr>True</vt:lpwstr>
  </property>
  <property fmtid="{D5CDD505-2E9C-101B-9397-08002B2CF9AE}" pid="3" name="MSIP_Label_92684840-629b-41cd-9b8c-5e9eea511f17_SiteId">
    <vt:lpwstr>8482881e-3699-4b3f-b135-cf4800bc1efb</vt:lpwstr>
  </property>
  <property fmtid="{D5CDD505-2E9C-101B-9397-08002B2CF9AE}" pid="4" name="MSIP_Label_92684840-629b-41cd-9b8c-5e9eea511f17_Owner">
    <vt:lpwstr>ingermt@uia.no</vt:lpwstr>
  </property>
  <property fmtid="{D5CDD505-2E9C-101B-9397-08002B2CF9AE}" pid="5" name="MSIP_Label_92684840-629b-41cd-9b8c-5e9eea511f17_SetDate">
    <vt:lpwstr>2020-06-08T09:04:42.9706143Z</vt:lpwstr>
  </property>
  <property fmtid="{D5CDD505-2E9C-101B-9397-08002B2CF9AE}" pid="6" name="MSIP_Label_92684840-629b-41cd-9b8c-5e9eea511f17_Name">
    <vt:lpwstr>Internal</vt:lpwstr>
  </property>
  <property fmtid="{D5CDD505-2E9C-101B-9397-08002B2CF9AE}" pid="7" name="MSIP_Label_92684840-629b-41cd-9b8c-5e9eea511f17_Application">
    <vt:lpwstr>Microsoft Azure Information Protection</vt:lpwstr>
  </property>
  <property fmtid="{D5CDD505-2E9C-101B-9397-08002B2CF9AE}" pid="8" name="MSIP_Label_92684840-629b-41cd-9b8c-5e9eea511f17_ActionId">
    <vt:lpwstr>e2fa45e7-3b6a-4701-b175-b351358a99cb</vt:lpwstr>
  </property>
  <property fmtid="{D5CDD505-2E9C-101B-9397-08002B2CF9AE}" pid="9" name="MSIP_Label_92684840-629b-41cd-9b8c-5e9eea511f17_Extended_MSFT_Method">
    <vt:lpwstr>Automatic</vt:lpwstr>
  </property>
  <property fmtid="{D5CDD505-2E9C-101B-9397-08002B2CF9AE}" pid="10" name="MSIP_Label_b4114459-e220-4ae9-b339-4ebe6008cdd4_Enabled">
    <vt:lpwstr>True</vt:lpwstr>
  </property>
  <property fmtid="{D5CDD505-2E9C-101B-9397-08002B2CF9AE}" pid="11" name="MSIP_Label_b4114459-e220-4ae9-b339-4ebe6008cdd4_SiteId">
    <vt:lpwstr>8482881e-3699-4b3f-b135-cf4800bc1efb</vt:lpwstr>
  </property>
  <property fmtid="{D5CDD505-2E9C-101B-9397-08002B2CF9AE}" pid="12" name="MSIP_Label_b4114459-e220-4ae9-b339-4ebe6008cdd4_Owner">
    <vt:lpwstr>ingermt@uia.no</vt:lpwstr>
  </property>
  <property fmtid="{D5CDD505-2E9C-101B-9397-08002B2CF9AE}" pid="13" name="MSIP_Label_b4114459-e220-4ae9-b339-4ebe6008cdd4_SetDate">
    <vt:lpwstr>2020-06-08T09:04:42.9706143Z</vt:lpwstr>
  </property>
  <property fmtid="{D5CDD505-2E9C-101B-9397-08002B2CF9AE}" pid="14" name="MSIP_Label_b4114459-e220-4ae9-b339-4ebe6008cdd4_Name">
    <vt:lpwstr>Normal</vt:lpwstr>
  </property>
  <property fmtid="{D5CDD505-2E9C-101B-9397-08002B2CF9AE}" pid="15" name="MSIP_Label_b4114459-e220-4ae9-b339-4ebe6008cdd4_Application">
    <vt:lpwstr>Microsoft Azure Information Protection</vt:lpwstr>
  </property>
  <property fmtid="{D5CDD505-2E9C-101B-9397-08002B2CF9AE}" pid="16" name="MSIP_Label_b4114459-e220-4ae9-b339-4ebe6008cdd4_ActionId">
    <vt:lpwstr>e2fa45e7-3b6a-4701-b175-b351358a99cb</vt:lpwstr>
  </property>
  <property fmtid="{D5CDD505-2E9C-101B-9397-08002B2CF9AE}" pid="17" name="MSIP_Label_b4114459-e220-4ae9-b339-4ebe6008cdd4_Parent">
    <vt:lpwstr>92684840-629b-41cd-9b8c-5e9eea511f17</vt:lpwstr>
  </property>
  <property fmtid="{D5CDD505-2E9C-101B-9397-08002B2CF9AE}" pid="18" name="MSIP_Label_b4114459-e220-4ae9-b339-4ebe6008cdd4_Extended_MSFT_Method">
    <vt:lpwstr>Automatic</vt:lpwstr>
  </property>
  <property fmtid="{D5CDD505-2E9C-101B-9397-08002B2CF9AE}" pid="19" name="Sensitivity">
    <vt:lpwstr>Internal Normal</vt:lpwstr>
  </property>
  <property fmtid="{D5CDD505-2E9C-101B-9397-08002B2CF9AE}" pid="20" name="ContentTypeId">
    <vt:lpwstr>0x01010016C8866D03E34B48841686518579C82E</vt:lpwstr>
  </property>
</Properties>
</file>